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66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C33DE-9DF1-40B0-9D8E-52AC90F7BE3B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2945-3C25-4E6D-946E-98EFA5CBA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3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C33DE-9DF1-40B0-9D8E-52AC90F7BE3B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2945-3C25-4E6D-946E-98EFA5CBA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0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C33DE-9DF1-40B0-9D8E-52AC90F7BE3B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2945-3C25-4E6D-946E-98EFA5CBA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3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C33DE-9DF1-40B0-9D8E-52AC90F7BE3B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2945-3C25-4E6D-946E-98EFA5CBA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4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C33DE-9DF1-40B0-9D8E-52AC90F7BE3B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2945-3C25-4E6D-946E-98EFA5CBA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4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C33DE-9DF1-40B0-9D8E-52AC90F7BE3B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2945-3C25-4E6D-946E-98EFA5CBA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95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C33DE-9DF1-40B0-9D8E-52AC90F7BE3B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2945-3C25-4E6D-946E-98EFA5CBA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29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C33DE-9DF1-40B0-9D8E-52AC90F7BE3B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2945-3C25-4E6D-946E-98EFA5CBA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1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C33DE-9DF1-40B0-9D8E-52AC90F7BE3B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2945-3C25-4E6D-946E-98EFA5CBA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59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C33DE-9DF1-40B0-9D8E-52AC90F7BE3B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2945-3C25-4E6D-946E-98EFA5CBA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4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C33DE-9DF1-40B0-9D8E-52AC90F7BE3B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2945-3C25-4E6D-946E-98EFA5CBA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1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C33DE-9DF1-40B0-9D8E-52AC90F7BE3B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B2945-3C25-4E6D-946E-98EFA5CBA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0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Reading Recovery </a:t>
            </a:r>
            <a:br>
              <a:rPr lang="en-US" dirty="0" smtClean="0"/>
            </a:br>
            <a:r>
              <a:rPr lang="en-US" dirty="0" smtClean="0"/>
              <a:t>Follow-up Study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Cohort 4 Survey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526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870" t="17539" r="15713" b="15387"/>
          <a:stretch/>
        </p:blipFill>
        <p:spPr>
          <a:xfrm>
            <a:off x="944879" y="416559"/>
            <a:ext cx="10728961" cy="600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51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394" t="15351" r="16301" b="15136"/>
          <a:stretch/>
        </p:blipFill>
        <p:spPr>
          <a:xfrm>
            <a:off x="1005839" y="487679"/>
            <a:ext cx="10271761" cy="58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84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598" t="16293" r="15673" b="6803"/>
          <a:stretch/>
        </p:blipFill>
        <p:spPr>
          <a:xfrm>
            <a:off x="1097280" y="213360"/>
            <a:ext cx="10048239" cy="641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00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417" t="17384" r="28750" b="40001"/>
          <a:stretch/>
        </p:blipFill>
        <p:spPr>
          <a:xfrm>
            <a:off x="203200" y="396239"/>
            <a:ext cx="11247120" cy="588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66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667" t="18044" r="25417" b="46296"/>
          <a:stretch/>
        </p:blipFill>
        <p:spPr>
          <a:xfrm>
            <a:off x="485139" y="944880"/>
            <a:ext cx="11577202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0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044" t="14080" r="18133" b="5882"/>
          <a:stretch/>
        </p:blipFill>
        <p:spPr>
          <a:xfrm>
            <a:off x="1930400" y="284480"/>
            <a:ext cx="8605520" cy="597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97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815" t="14142" r="17776" b="7463"/>
          <a:stretch/>
        </p:blipFill>
        <p:spPr>
          <a:xfrm>
            <a:off x="1615439" y="223520"/>
            <a:ext cx="9328509" cy="62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81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015" t="15358" r="16624" b="16231"/>
          <a:stretch/>
        </p:blipFill>
        <p:spPr>
          <a:xfrm>
            <a:off x="965200" y="467359"/>
            <a:ext cx="10586720" cy="613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1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785" t="17163" r="17563" b="6171"/>
          <a:stretch/>
        </p:blipFill>
        <p:spPr>
          <a:xfrm>
            <a:off x="1300480" y="193040"/>
            <a:ext cx="9729034" cy="639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08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300" t="14890" r="15100" b="10800"/>
          <a:stretch/>
        </p:blipFill>
        <p:spPr>
          <a:xfrm>
            <a:off x="1442720" y="284479"/>
            <a:ext cx="10281920" cy="635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85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772" t="32594" r="16791" b="9318"/>
          <a:stretch/>
        </p:blipFill>
        <p:spPr>
          <a:xfrm>
            <a:off x="579119" y="660400"/>
            <a:ext cx="10778123" cy="522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27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073" t="21205" r="16481" b="21349"/>
          <a:stretch/>
        </p:blipFill>
        <p:spPr>
          <a:xfrm>
            <a:off x="264159" y="629920"/>
            <a:ext cx="11557511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04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</Words>
  <Application>Microsoft Office PowerPoint</Application>
  <PresentationFormat>Widescreen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Reading Recovery  Follow-up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 Englert</dc:creator>
  <cp:lastModifiedBy>akisha57@gmail.com</cp:lastModifiedBy>
  <cp:revision>4</cp:revision>
  <dcterms:created xsi:type="dcterms:W3CDTF">2019-01-07T14:25:25Z</dcterms:created>
  <dcterms:modified xsi:type="dcterms:W3CDTF">2019-01-07T21:24:32Z</dcterms:modified>
</cp:coreProperties>
</file>